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335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11" autoAdjust="0"/>
    <p:restoredTop sz="85481" autoAdjust="0"/>
  </p:normalViewPr>
  <p:slideViewPr>
    <p:cSldViewPr snapToGrid="0">
      <p:cViewPr varScale="1">
        <p:scale>
          <a:sx n="91" d="100"/>
          <a:sy n="91" d="100"/>
        </p:scale>
        <p:origin x="540" y="8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0DA3C25-13B9-4995-AD6B-EC5BD26CC113}" type="datetimeFigureOut">
              <a:rPr lang="en-US" smtClean="0"/>
              <a:t>12/12/2019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44D6B9C-8031-4128-962A-72044F7DEB8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23390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4D6B9C-8031-4128-962A-72044F7DEB8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91467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F2ECA-A5C4-47BB-917B-75DFE2A03A87}" type="datetime1">
              <a:rPr lang="en-US" smtClean="0"/>
              <a:t>12/12/2019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36A5C01-3020-44C0-B96B-A3B615345C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8943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535C9-0438-465F-B778-08B4FFCA541B}" type="datetime1">
              <a:rPr lang="en-US" smtClean="0"/>
              <a:t>12/12/2019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A5C01-3020-44C0-B96B-A3B615345C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958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C5E64-94CC-4DE2-82B8-7069F61D19DD}" type="datetime1">
              <a:rPr lang="en-US" smtClean="0"/>
              <a:t>12/12/2019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A5C01-3020-44C0-B96B-A3B615345C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2490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28364-C133-4370-AF2D-C8F13914829E}" type="datetime1">
              <a:rPr lang="en-US" smtClean="0"/>
              <a:t>12/12/2019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86600" y="6486526"/>
            <a:ext cx="20574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36A5C01-3020-44C0-B96B-A3B615345C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4326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5450F-C462-4759-8C25-FD86DB44DC64}" type="datetime1">
              <a:rPr lang="en-US" smtClean="0"/>
              <a:t>12/12/2019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86600" y="6486526"/>
            <a:ext cx="20574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36A5C01-3020-44C0-B96B-A3B615345C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854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84B1F-1ACB-4A73-B0CC-DB7401E06B75}" type="datetime1">
              <a:rPr lang="en-US" smtClean="0"/>
              <a:t>12/12/2019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A5C01-3020-44C0-B96B-A3B615345C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0421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C646E-F9DA-4213-9855-B989B2EB4967}" type="datetime1">
              <a:rPr lang="en-US" smtClean="0"/>
              <a:t>12/12/2019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A5C01-3020-44C0-B96B-A3B615345C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166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50504-20BC-4700-9938-B4432BC6F03D}" type="datetime1">
              <a:rPr lang="en-US" smtClean="0"/>
              <a:t>12/12/2019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A5C01-3020-44C0-B96B-A3B615345C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1620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6DEF-C942-4C39-992C-B54C18C01895}" type="datetime1">
              <a:rPr lang="en-US" smtClean="0"/>
              <a:t>12/12/2019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A5C01-3020-44C0-B96B-A3B615345C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1955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836CC-2535-4193-8EF6-4A9190350B5D}" type="datetime1">
              <a:rPr lang="en-US" smtClean="0"/>
              <a:t>12/12/2019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A5C01-3020-44C0-B96B-A3B615345C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0242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6F622-B370-400C-8421-7674E46B6B5D}" type="datetime1">
              <a:rPr lang="en-US" smtClean="0"/>
              <a:t>12/12/2019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A5C01-3020-44C0-B96B-A3B615345C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661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DAAC09-3B18-4088-B658-900392CE6D95}" type="datetime1">
              <a:rPr lang="en-US" smtClean="0"/>
              <a:t>12/12/2019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A5C01-3020-44C0-B96B-A3B615345C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6788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Box 6"/>
          <p:cNvSpPr txBox="1">
            <a:spLocks noChangeArrowheads="1"/>
          </p:cNvSpPr>
          <p:nvPr/>
        </p:nvSpPr>
        <p:spPr bwMode="auto">
          <a:xfrm>
            <a:off x="1080764" y="0"/>
            <a:ext cx="7467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en-US" sz="1600" b="1" u="sng" dirty="0">
                <a:latin typeface="Calibri" pitchFamily="34" charset="0"/>
              </a:rPr>
              <a:t>Brevard Family Partnership</a:t>
            </a:r>
          </a:p>
          <a:p>
            <a:pPr algn="ctr" eaLnBrk="1" hangingPunct="1"/>
            <a:r>
              <a:rPr lang="en-US" altLang="en-US" sz="1600" b="1" dirty="0">
                <a:latin typeface="Calibri" pitchFamily="34" charset="0"/>
              </a:rPr>
              <a:t>Quarterly Contract &amp; Scorecard Measures Trends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314325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Arial" panose="020B0604020202020204" pitchFamily="34" charset="0"/>
              </a:rPr>
              <a:t> </a:t>
            </a:r>
            <a:r>
              <a:rPr lang="en-US" dirty="0"/>
              <a:t> </a:t>
            </a:r>
          </a:p>
        </p:txBody>
      </p:sp>
      <p:sp>
        <p:nvSpPr>
          <p:cNvPr id="6" name="Rectangle 5"/>
          <p:cNvSpPr/>
          <p:nvPr/>
        </p:nvSpPr>
        <p:spPr>
          <a:xfrm>
            <a:off x="4414838" y="3244850"/>
            <a:ext cx="314325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Arial" panose="020B0604020202020204" pitchFamily="34" charset="0"/>
              </a:rPr>
              <a:t> </a:t>
            </a:r>
            <a:r>
              <a:rPr lang="en-US" dirty="0"/>
              <a:t>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6D7A8D8-8312-48BA-A7DC-724C61DDE5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484" y="557286"/>
            <a:ext cx="8927690" cy="606314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8D1C24C-803C-4646-A935-36DC4EC5333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-1" r="6528"/>
          <a:stretch/>
        </p:blipFill>
        <p:spPr>
          <a:xfrm>
            <a:off x="0" y="14854"/>
            <a:ext cx="2399071" cy="910732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5940484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30886</TotalTime>
  <Words>14</Words>
  <Application>Microsoft Office PowerPoint</Application>
  <PresentationFormat>On-screen Show (4:3)</PresentationFormat>
  <Paragraphs>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Marmol, Martin</dc:creator>
  <cp:lastModifiedBy>Laurie-Anna DeGennaro</cp:lastModifiedBy>
  <cp:revision>2393</cp:revision>
  <cp:lastPrinted>2019-12-12T14:55:39Z</cp:lastPrinted>
  <dcterms:created xsi:type="dcterms:W3CDTF">2015-11-18T21:01:39Z</dcterms:created>
  <dcterms:modified xsi:type="dcterms:W3CDTF">2019-12-12T20:02:00Z</dcterms:modified>
</cp:coreProperties>
</file>