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249" autoAdjust="0"/>
  </p:normalViewPr>
  <p:slideViewPr>
    <p:cSldViewPr snapToGrid="0">
      <p:cViewPr>
        <p:scale>
          <a:sx n="100" d="100"/>
          <a:sy n="100" d="100"/>
        </p:scale>
        <p:origin x="883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6/23/2021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629399"/>
            <a:ext cx="2133600" cy="228601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CC6110-BC30-4024-9B41-98FADF873BD6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6528"/>
          <a:stretch/>
        </p:blipFill>
        <p:spPr>
          <a:xfrm>
            <a:off x="385158" y="62230"/>
            <a:ext cx="1509103" cy="9379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D2C6544C-A0AD-422C-BED5-B0CF25B1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59" y="6223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Contract &amp; Scorecard Measures Trends 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for May 2021 (Unofficial Listing)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89EC60-BB12-4058-BC9C-BEBA8AC3C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409" y="1010366"/>
            <a:ext cx="8342857" cy="5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5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48302</TotalTime>
  <Words>21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Laurie-Anna DeGennaro</cp:lastModifiedBy>
  <cp:revision>3404</cp:revision>
  <cp:lastPrinted>2020-09-22T20:12:16Z</cp:lastPrinted>
  <dcterms:created xsi:type="dcterms:W3CDTF">2015-11-18T21:01:39Z</dcterms:created>
  <dcterms:modified xsi:type="dcterms:W3CDTF">2021-06-23T18:24:27Z</dcterms:modified>
</cp:coreProperties>
</file>