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129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629399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528"/>
          <a:stretch/>
        </p:blipFill>
        <p:spPr>
          <a:xfrm>
            <a:off x="385158" y="62230"/>
            <a:ext cx="1260761" cy="7836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D2C6544C-A0AD-422C-BED5-B0CF25B1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9" y="6223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Contract &amp; Scorecard Measures Trends 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for April 2021 (Unofficial Listing)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97AA4-5B58-4290-B4CC-5C2FCBCD67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5349" y="957201"/>
            <a:ext cx="1169581" cy="55134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5BDADA-B5D2-4C2B-B068-E59C3CC07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58" y="965221"/>
            <a:ext cx="6005009" cy="55134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695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47639</TotalTime>
  <Words>21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3364</cp:revision>
  <cp:lastPrinted>2020-09-22T20:12:16Z</cp:lastPrinted>
  <dcterms:created xsi:type="dcterms:W3CDTF">2015-11-18T21:01:39Z</dcterms:created>
  <dcterms:modified xsi:type="dcterms:W3CDTF">2021-05-22T13:05:00Z</dcterms:modified>
</cp:coreProperties>
</file>