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82" autoAdjust="0"/>
    <p:restoredTop sz="94660"/>
  </p:normalViewPr>
  <p:slideViewPr>
    <p:cSldViewPr snapToGrid="0">
      <p:cViewPr>
        <p:scale>
          <a:sx n="80" d="100"/>
          <a:sy n="80" d="100"/>
        </p:scale>
        <p:origin x="184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F25CD-013F-4D05-8A44-E47D72B819CA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E987E5-C9AA-48B8-89BF-6ADE47356A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2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77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9F0B1-2B2C-495D-96F8-0DF201E86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2AFD37-61BA-4490-AB65-366C1B841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09F49-2785-4C91-8F5A-D57EA1F63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76A07-C254-4205-A3E1-6E8ED3D57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5E947-0C82-4F07-A885-B9D30C785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73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1FF05-66AE-49C0-AF55-88BA4373C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00A135-DB47-465D-B19A-F733733CA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36D89C-77AB-40EA-9EA8-E7770885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F1D3A-FBDA-41D9-BF11-036E8B32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7F714-6D95-4E17-B674-D8A264DB5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28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BF2523-F879-4471-8F00-6164790B98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0EF5D4-5690-425E-AE38-D8EF7F89F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DE3C2-F7C9-4217-81D1-E72012765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A76F-A4E4-435C-A1A1-35418A0AD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DAAD7-9946-4ABB-8EFE-78218B53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58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E0C61-3198-45E5-95FD-5922908FE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16152-5112-4240-9A6E-21CE1FDB9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57D63-2720-4151-AE25-7962064C2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3686D-C943-43ED-A9A4-58B12569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175CF-093F-4140-B81F-E1FA68055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92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574D-9DFE-496D-A299-7F2365534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069CFA-AC8E-4567-AE95-74363172D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78330-FBD4-45AD-AE58-F9F915BC9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EAC94-89D8-4AD5-9C27-B727AECA7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A8636-798F-499F-8CB5-4504DA7A6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3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EC21-57F1-457B-9B2F-6E86C3C6F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421FC-BE3C-485C-87E1-FDFA003AFE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97BCB5-6BC7-42F0-B7E5-DA25D832E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4A196-1FD7-421B-AC44-026763A8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7475C4-6971-4337-832B-10F1A422D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F1A00-4300-4D0F-9A40-5E58A35C2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51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5CE3-2EA6-428D-827B-23137C8A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DCA55A-7B93-43FA-B716-A6D2772B0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9E3B0-2931-40C2-9724-D5AA438FD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79C1BE-AC0F-4017-837B-6F54D375A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D74A5B-5917-4BF8-988E-971C773466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C3DDAF-421C-469C-AC7F-98B4D224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7E15A4-B46F-4E9E-AE7B-A9043910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BE3034-5083-4536-8900-B9BBEA20A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3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E22A0-9368-4F19-838C-DCC9786D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E84AFD-F2E4-41FD-9696-A182D4CB5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ED60C8-4746-426B-AA9C-22552087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B83273-A0D7-4635-9EDE-7F6C70BCE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0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54B399-36E3-4C7B-9354-0FCDA7365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5D8A42-7701-4202-8905-4DEAF00F9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86497-0767-4C56-8F4B-91362DB91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698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7A0C3-D9C1-4B3E-AA10-BDA382CC2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18C53-A62A-4127-8850-E3B4E091A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F0FA5E-1881-4EAD-A02D-7B2D39F880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85EF3-5004-422F-8464-312AAC83E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ABFBB-8436-4D1B-803C-CCA163C8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0BA12D-E863-4F09-A6FD-34BBC74DF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02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58848-3C06-4323-83E5-ECAEC55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383BD-C88C-4C79-9622-96F5FF84CC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23E77-D8E3-417F-A81C-7AE99A4ED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610CC-93F3-47EE-9F6D-0CD9F2A90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92697-97EB-47A7-B280-B6D25B09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8B437-47F6-4415-BE7C-7E718D9D0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5826E4-9D38-4903-BF33-3B88328FE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CD7CA-DC1F-445C-8014-E10EBFF3C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83584-22A3-4BFD-8E86-A3C772445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12F7E-7986-4E3A-8397-9E594532DD1D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32528-1FD3-46F2-BFDD-7FD74B93D4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AFDE0-1DCF-4270-BC50-37F59593C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97282-6173-49F9-8B2C-E1508E859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4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9986963" y="6562351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38838" y="324485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" panose="020B0604020202020204" pitchFamily="34" charset="0"/>
              </a:rPr>
              <a:t> </a:t>
            </a:r>
            <a:r>
              <a:rPr lang="en-US"/>
              <a:t> </a:t>
            </a:r>
            <a:endParaRPr lang="en-US" dirty="0"/>
          </a:p>
        </p:txBody>
      </p:sp>
      <p:sp>
        <p:nvSpPr>
          <p:cNvPr id="2" name="Rectangle: Beveled 1">
            <a:extLst>
              <a:ext uri="{FF2B5EF4-FFF2-40B4-BE49-F238E27FC236}">
                <a16:creationId xmlns:a16="http://schemas.microsoft.com/office/drawing/2014/main" id="{D19702EF-5742-465B-BDCC-1AE653C1A458}"/>
              </a:ext>
            </a:extLst>
          </p:cNvPr>
          <p:cNvSpPr/>
          <p:nvPr/>
        </p:nvSpPr>
        <p:spPr>
          <a:xfrm>
            <a:off x="159391" y="50486"/>
            <a:ext cx="11961172" cy="369333"/>
          </a:xfrm>
          <a:prstGeom prst="bevel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accent2"/>
                </a:solidFill>
              </a:rPr>
              <a:t>Family Partnerships of Central Florida</a:t>
            </a:r>
            <a:r>
              <a:rPr lang="en-US" sz="1600" b="1" dirty="0"/>
              <a:t>-- CBC Contract Measures – Fiscal Year to Date 23/34 through December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D802E4-148C-4049-A8F2-87DEB543F2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609" y="487083"/>
            <a:ext cx="1535820" cy="28529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1C139C2-A2CE-979F-9CD3-5FDF9A172B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54072" y="954267"/>
            <a:ext cx="7971809" cy="4949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82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37864</TotalTime>
  <Words>22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(LA) Degennaro</cp:lastModifiedBy>
  <cp:revision>1007</cp:revision>
  <cp:lastPrinted>2022-07-15T21:58:18Z</cp:lastPrinted>
  <dcterms:created xsi:type="dcterms:W3CDTF">2021-10-19T15:13:46Z</dcterms:created>
  <dcterms:modified xsi:type="dcterms:W3CDTF">2026-02-23T14:58:30Z</dcterms:modified>
</cp:coreProperties>
</file>